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58400" cy="7545387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9052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2920" y="4051080"/>
            <a:ext cx="9052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41520" y="176544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41520" y="405108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2920" y="405108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9052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2920" y="1765440"/>
            <a:ext cx="9052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86360" y="1765080"/>
            <a:ext cx="5484600" cy="437580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86360" y="1765080"/>
            <a:ext cx="5484600" cy="4375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2920" y="1765440"/>
            <a:ext cx="9052200" cy="4375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9052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4417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41520" y="1765440"/>
            <a:ext cx="4417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754560" y="1234800"/>
            <a:ext cx="8548920" cy="12174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2920" y="405108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41520" y="1765440"/>
            <a:ext cx="4417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4417200" cy="437580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1520" y="176544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1520" y="405108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1520" y="1765440"/>
            <a:ext cx="4417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2920" y="4051080"/>
            <a:ext cx="9052200" cy="2086920"/>
          </a:xfrm>
          <a:prstGeom prst="rect">
            <a:avLst/>
          </a:prstGeom>
        </p:spPr>
        <p:txBody>
          <a:bodyPr lIns="0" rIns="0" tIns="0" bIns="0"/>
          <a:p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54560" y="1234800"/>
            <a:ext cx="8548920" cy="2626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2920" y="1765440"/>
            <a:ext cx="9052200" cy="43758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texto dos tópicos</a:t>
            </a:r>
            <a:endParaRPr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nível de tópicos</a:t>
            </a:r>
            <a:endParaRPr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Terceiro nível de tópicos</a:t>
            </a:r>
            <a:endParaRPr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nível de tópicos</a:t>
            </a:r>
            <a:endParaRPr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nível de tópicos</a:t>
            </a:r>
            <a:endParaRPr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nível de tópicos</a:t>
            </a:r>
            <a:endParaRPr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Sétimo nível de tópicos</a:t>
            </a:r>
            <a:endParaRPr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5629320" y="3644640"/>
            <a:ext cx="183600" cy="42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endParaRPr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-1178640" y="-144360"/>
            <a:ext cx="1638000" cy="163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21960" y="0"/>
            <a:ext cx="10067040" cy="1368000"/>
          </a:xfrm>
          <a:prstGeom prst="rect">
            <a:avLst/>
          </a:prstGeom>
          <a:ln>
            <a:noFill/>
          </a:ln>
        </p:spPr>
      </p:pic>
      <p:sp>
        <p:nvSpPr>
          <p:cNvPr id="39" name="TextShape 3"/>
          <p:cNvSpPr txBox="1"/>
          <p:nvPr/>
        </p:nvSpPr>
        <p:spPr>
          <a:xfrm>
            <a:off x="2520000" y="2749680"/>
            <a:ext cx="5040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4701</TotalTime>
  <Application>LibreOffice/5.0.6.2$Linux_X86_64 LibreOffice_project/00m0$Build-2</Application>
  <Paragraphs>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2017-09-28T22:15:33Z</dcterms:created>
  <dc:creator>Vinicius Gonçalves de Souza</dc:creator>
  <dc:language>pt-BR</dc:language>
  <dcterms:modified xsi:type="dcterms:W3CDTF">2018-11-18T19:51:03Z</dcterms:modified>
  <cp:revision>36</cp:revision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